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51300-D86D-41B5-A4D5-CCACEC4D6A80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29CC8-B42A-4083-9140-AF9736A027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38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71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75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3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65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39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27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40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48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83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37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57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BA542-A142-4B12-8DE3-78CAF425B94D}" type="datetimeFigureOut">
              <a:rPr lang="it-IT" smtClean="0"/>
              <a:t>07/06/2024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E94A9-5E95-4CCC-A039-F96BFBA936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03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une.cadeo.pc.it/it/news/progetto-per-il-contrasto-alle-poverta-educative-e-la-conciliazione-vita-lavoro-di-cui-alla-dgr-n-365-2024-avviso-per-le-famiglie-ed-elenco-distrettuale-dei-gestori-che-hanno-aderito-al-progetto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B31B51-1638-68F4-A15A-E4E9DCE4E3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94" r="34147" b="12934"/>
          <a:stretch/>
        </p:blipFill>
        <p:spPr>
          <a:xfrm>
            <a:off x="2561989" y="177044"/>
            <a:ext cx="1734021" cy="107200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F07DB3A-3C6C-236A-1660-EF3AE5B70512}"/>
              </a:ext>
            </a:extLst>
          </p:cNvPr>
          <p:cNvSpPr txBox="1"/>
          <p:nvPr/>
        </p:nvSpPr>
        <p:spPr>
          <a:xfrm>
            <a:off x="379673" y="2907626"/>
            <a:ext cx="6098650" cy="27084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300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Il modulo di domanda sarà disponibile presso l’Ufficio Settore Servizi Sociali del Comune di Cadeo e scaricabile dal sito internet del Comune </a:t>
            </a:r>
            <a:r>
              <a:rPr lang="it-IT" sz="1300" dirty="0">
                <a:solidFill>
                  <a:srgbClr val="000000"/>
                </a:solidFill>
                <a:latin typeface="Titillium Web" panose="00000500000000000000" pitchFamily="2" charset="0"/>
                <a:ea typeface="Times New Roman" panose="02020603050405020304" pitchFamily="18" charset="0"/>
              </a:rPr>
              <a:t>al link</a:t>
            </a:r>
          </a:p>
          <a:p>
            <a:pPr algn="just"/>
            <a:r>
              <a:rPr lang="it-IT" sz="1100" u="sng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  <a:hlinkClick r:id="rId3"/>
              </a:rPr>
              <a:t>https://www.comune.cadeo.pc.it/it/news/progetto-per-il-contrasto-alle-poverta-educative-e-la-conciliazione-vita-lavoro-di-cui-alla-dgr-n-365-2024-avviso-per-le-famiglie-ed-elenco-distrettuale-dei-gestori-che-hanno-aderito-al-progetto</a:t>
            </a:r>
            <a:endParaRPr lang="it-IT" sz="1100" u="sng" dirty="0">
              <a:solidFill>
                <a:srgbClr val="000000"/>
              </a:solidFill>
              <a:effectLst/>
              <a:latin typeface="Titillium Web" panose="00000500000000000000" pitchFamily="2" charset="0"/>
              <a:ea typeface="Times New Roman" panose="02020603050405020304" pitchFamily="18" charset="0"/>
            </a:endParaRPr>
          </a:p>
          <a:p>
            <a:pPr algn="just"/>
            <a:endParaRPr lang="it-IT" sz="1300" u="sng" dirty="0">
              <a:solidFill>
                <a:srgbClr val="000000"/>
              </a:solidFill>
              <a:effectLst/>
              <a:latin typeface="Titillium Web" panose="00000500000000000000" pitchFamily="2" charset="0"/>
              <a:ea typeface="Times New Roman" panose="02020603050405020304" pitchFamily="18" charset="0"/>
            </a:endParaRPr>
          </a:p>
          <a:p>
            <a:pPr algn="just"/>
            <a:r>
              <a:rPr lang="it-IT" sz="1300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La domanda potrà essere presentata all’ufficio Servizi Sociali del Comune di Cadeo nei seguenti giorni e orari: </a:t>
            </a:r>
            <a:endParaRPr lang="it-IT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1300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- dal lunedì al venerdì dalle ore 8,30 alle ore 13,00 e sabato dalle 8,30 alle 12,30</a:t>
            </a:r>
            <a:endParaRPr lang="it-IT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1300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- martedì dalle ore 14,30 alle ore 17,00 solo su appuntamento </a:t>
            </a:r>
            <a:endParaRPr lang="it-IT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400" dirty="0"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 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300" b="1" dirty="0">
                <a:solidFill>
                  <a:srgbClr val="000000"/>
                </a:solidFill>
                <a:effectLst/>
                <a:latin typeface="Titillium Web" panose="00000500000000000000" pitchFamily="2" charset="0"/>
                <a:ea typeface="Times New Roman" panose="02020603050405020304" pitchFamily="18" charset="0"/>
              </a:rPr>
              <a:t>TERMINE DI PRESENTAZIONE DELLE DOMANDE: LUNEDI’ 10 GIUGNO FINO ALLE ORE 12,00 DI VENERDI’ 12 LUGLIO 2024</a:t>
            </a:r>
            <a:endParaRPr lang="it-IT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2FEF4F4-A1EB-973A-9CAA-084EF4E6979A}"/>
              </a:ext>
            </a:extLst>
          </p:cNvPr>
          <p:cNvSpPr txBox="1"/>
          <p:nvPr/>
        </p:nvSpPr>
        <p:spPr>
          <a:xfrm>
            <a:off x="570504" y="1957733"/>
            <a:ext cx="5716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070C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CENTRI ESTIVI 2024</a:t>
            </a:r>
            <a:endParaRPr lang="it-IT" sz="1600" dirty="0">
              <a:solidFill>
                <a:srgbClr val="0070C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it-IT" sz="1600" b="1" dirty="0">
                <a:solidFill>
                  <a:srgbClr val="0070C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PROGETTO PER IL CONTRASTO ALLE POVERTA’ EDUCATIVE E LA CONCILIAZIONE VITA-LAVORO: VOUCHER REGIONALI</a:t>
            </a:r>
            <a:endParaRPr lang="it-IT" sz="1600" dirty="0">
              <a:solidFill>
                <a:srgbClr val="0070C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DCF4163-88A0-6D71-FF08-2F9D5A490B03}"/>
              </a:ext>
            </a:extLst>
          </p:cNvPr>
          <p:cNvSpPr txBox="1"/>
          <p:nvPr/>
        </p:nvSpPr>
        <p:spPr>
          <a:xfrm>
            <a:off x="379673" y="5801526"/>
            <a:ext cx="6098650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DALLA REGIONE UN CONTRIBUTO PER ABBATTERE LE RETTE DEI CENTRI ESTIVI: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Per bambine/i e ragazze/i tra i 3 ed i 13 anni</a:t>
            </a:r>
            <a:r>
              <a:rPr lang="it-IT" sz="1200" dirty="0"/>
              <a:t> i cui genitori abbiamo un </a:t>
            </a:r>
            <a:r>
              <a:rPr lang="it-IT" sz="1200" b="1" dirty="0"/>
              <a:t>reddito ISEE </a:t>
            </a:r>
            <a:r>
              <a:rPr lang="it-IT" sz="1200" dirty="0"/>
              <a:t>fino a </a:t>
            </a:r>
            <a:r>
              <a:rPr lang="it-IT" sz="1200" b="1" dirty="0"/>
              <a:t>24mila euro </a:t>
            </a:r>
            <a:r>
              <a:rPr lang="it-IT" sz="1200" dirty="0"/>
              <a:t>e siano in una delle seguenti condizioni:</a:t>
            </a:r>
          </a:p>
          <a:p>
            <a:pPr algn="just"/>
            <a:r>
              <a:rPr lang="it-IT" sz="1200" dirty="0"/>
              <a:t>· </a:t>
            </a:r>
            <a:r>
              <a:rPr lang="it-IT" sz="1200" b="1" dirty="0"/>
              <a:t>occupati</a:t>
            </a:r>
            <a:r>
              <a:rPr lang="it-IT" sz="1200" dirty="0"/>
              <a:t>;</a:t>
            </a:r>
          </a:p>
          <a:p>
            <a:pPr algn="just"/>
            <a:r>
              <a:rPr lang="it-IT" sz="1200" dirty="0"/>
              <a:t>· </a:t>
            </a:r>
            <a:r>
              <a:rPr lang="it-IT" sz="1200" b="1" dirty="0"/>
              <a:t>in cassa integrazione, mobilità o disoccupati purché partecipino alle misure di politica attiva del lavoro concordate con il Centro per l’impiego</a:t>
            </a:r>
            <a:r>
              <a:rPr lang="it-IT" sz="1200" dirty="0"/>
              <a:t>;</a:t>
            </a:r>
          </a:p>
          <a:p>
            <a:pPr algn="just"/>
            <a:r>
              <a:rPr lang="it-IT" sz="1200" dirty="0"/>
              <a:t>· </a:t>
            </a:r>
            <a:r>
              <a:rPr lang="it-IT" sz="1200" b="1" dirty="0"/>
              <a:t>impegnati in modo continuativo in compiti di cura </a:t>
            </a:r>
            <a:r>
              <a:rPr lang="it-IT" sz="1200" dirty="0"/>
              <a:t>se nel nucleo familiare è presente una</a:t>
            </a:r>
          </a:p>
          <a:p>
            <a:pPr algn="just"/>
            <a:r>
              <a:rPr lang="it-IT" sz="1200" dirty="0"/>
              <a:t>persona con disabilità grave o non autosufficiente.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Per bambine/i e ragazze/i con disabilità certificata fino a 17 anni</a:t>
            </a:r>
            <a:r>
              <a:rPr lang="it-IT" sz="1200" dirty="0"/>
              <a:t>, </a:t>
            </a:r>
            <a:r>
              <a:rPr lang="it-IT" sz="1200" b="1" dirty="0"/>
              <a:t>indipendentemente dal reddito ISEE dei genitori.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>
                <a:solidFill>
                  <a:schemeClr val="accent6">
                    <a:lumMod val="75000"/>
                  </a:schemeClr>
                </a:solidFill>
              </a:rPr>
              <a:t>Cos’è</a:t>
            </a:r>
          </a:p>
          <a:p>
            <a:pPr algn="just"/>
            <a:r>
              <a:rPr lang="it-IT" sz="1200" dirty="0"/>
              <a:t>Un contributo per l’abbattimento della retta del centro estivo, fino a un massimo di 300 euro</a:t>
            </a:r>
          </a:p>
          <a:p>
            <a:pPr algn="just"/>
            <a:r>
              <a:rPr lang="it-IT" sz="1200" dirty="0"/>
              <a:t>complessivi per ogni figlio.</a:t>
            </a:r>
          </a:p>
        </p:txBody>
      </p:sp>
      <p:pic>
        <p:nvPicPr>
          <p:cNvPr id="1026" name="Picture 2" descr="bambini dei cartoni animati in piedi in cerchio 8733555 Arte vettoriale a  Vecteezy">
            <a:extLst>
              <a:ext uri="{FF2B5EF4-FFF2-40B4-BE49-F238E27FC236}">
                <a16:creationId xmlns:a16="http://schemas.microsoft.com/office/drawing/2014/main" id="{9389C043-8336-FF3C-A96F-3C43B7FEC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64259">
            <a:off x="5027141" y="528514"/>
            <a:ext cx="1339085" cy="144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uppo di simpatici cartoni animati diversi bambini semplici illustrazione  vettoriale | Vettore Premium">
            <a:extLst>
              <a:ext uri="{FF2B5EF4-FFF2-40B4-BE49-F238E27FC236}">
                <a16:creationId xmlns:a16="http://schemas.microsoft.com/office/drawing/2014/main" id="{626C4DD2-9543-776B-6279-D506921E02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4"/>
          <a:stretch/>
        </p:blipFill>
        <p:spPr bwMode="auto">
          <a:xfrm>
            <a:off x="1842713" y="8908558"/>
            <a:ext cx="3172570" cy="99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ADBF7038-E97E-F3EF-6F46-F0FA72E367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348" y="493974"/>
            <a:ext cx="1830778" cy="14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04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269</Words>
  <Application>Microsoft Office PowerPoint</Application>
  <PresentationFormat>A4 (21x29,7 cm)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Times New Roman</vt:lpstr>
      <vt:lpstr>Titillium Web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Sociale</dc:creator>
  <cp:lastModifiedBy>Sociale</cp:lastModifiedBy>
  <cp:revision>7</cp:revision>
  <cp:lastPrinted>2024-06-07T10:49:19Z</cp:lastPrinted>
  <dcterms:created xsi:type="dcterms:W3CDTF">2024-06-07T08:26:17Z</dcterms:created>
  <dcterms:modified xsi:type="dcterms:W3CDTF">2024-06-07T11:33:29Z</dcterms:modified>
</cp:coreProperties>
</file>